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4"/>
  </p:sldMasterIdLst>
  <p:notesMasterIdLst>
    <p:notesMasterId r:id="rId11"/>
  </p:notesMasterIdLst>
  <p:handoutMasterIdLst>
    <p:handoutMasterId r:id="rId12"/>
  </p:handoutMasterIdLst>
  <p:sldIdLst>
    <p:sldId id="268" r:id="rId5"/>
    <p:sldId id="271" r:id="rId6"/>
    <p:sldId id="270" r:id="rId7"/>
    <p:sldId id="272" r:id="rId8"/>
    <p:sldId id="273" r:id="rId9"/>
    <p:sldId id="274" r:id="rId10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425EA4-0FA9-4863-95C3-1F1583DA647D}" type="doc">
      <dgm:prSet loTypeId="urn:microsoft.com/office/officeart/2016/7/layout/HexagonTimeline" loCatId="process" qsTypeId="urn:microsoft.com/office/officeart/2005/8/quickstyle/simple2" qsCatId="simple" csTypeId="urn:microsoft.com/office/officeart/2005/8/colors/colorful4" csCatId="colorful" phldr="1"/>
      <dgm:spPr/>
      <dgm:t>
        <a:bodyPr rtlCol="0"/>
        <a:lstStyle/>
        <a:p>
          <a:pPr rtl="0"/>
          <a:endParaRPr lang="en-US"/>
        </a:p>
      </dgm:t>
    </dgm:pt>
    <dgm:pt modelId="{04824BE9-7EB9-4D60-A923-831A54688A00}">
      <dgm:prSet custT="1"/>
      <dgm:spPr/>
      <dgm:t>
        <a:bodyPr rtlCol="0"/>
        <a:lstStyle/>
        <a:p>
          <a:pPr rtl="0"/>
          <a:r>
            <a:rPr lang="en-US" altLang="zh-TW" sz="1400" noProof="0" dirty="0" smtClean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98</a:t>
          </a:r>
          <a:r>
            <a:rPr lang="zh-TW" altLang="en-US" sz="1400" noProof="0" dirty="0" smtClean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學年度</a:t>
          </a:r>
          <a:endParaRPr lang="en-US" altLang="zh-TW" sz="1400" noProof="0" dirty="0" smtClean="0">
            <a:ln>
              <a:solidFill>
                <a:schemeClr val="tx1"/>
              </a:solidFill>
            </a:ln>
            <a:solidFill>
              <a:schemeClr val="bg2">
                <a:lumMod val="10000"/>
              </a:schemeClr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rtl="0"/>
          <a:r>
            <a:rPr lang="zh-TW" altLang="en-US" sz="1400" noProof="0" dirty="0" smtClean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第二學期起</a:t>
          </a:r>
          <a:endParaRPr lang="en-US" altLang="zh-TW" sz="1400" noProof="0" dirty="0">
            <a:ln>
              <a:solidFill>
                <a:schemeClr val="tx1"/>
              </a:solidFill>
            </a:ln>
            <a:solidFill>
              <a:schemeClr val="bg2">
                <a:lumMod val="10000"/>
              </a:schemeClr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865BC876-4901-4EE5-978C-F3D2EF27B880}" type="parTrans" cxnId="{48452138-66C7-4EB0-A00B-2AF5C18D511A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82050E97-EB25-4E05-AA90-0893206E745D}" type="sibTrans" cxnId="{48452138-66C7-4EB0-A00B-2AF5C18D511A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8514A0AB-6D40-440F-BC32-08D2F16CFF4D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 rtlCol="0"/>
        <a:lstStyle/>
        <a:p>
          <a:pPr rtl="0"/>
          <a:r>
            <a:rPr lang="zh-TW" altLang="en-US" sz="1600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配合市政府開始執行</a:t>
          </a:r>
          <a:endParaRPr lang="en-US" altLang="zh-TW" sz="1600" noProof="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/>
          <a:r>
            <a:rPr lang="zh-TW" altLang="en-US" sz="1600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循環課本使用實施計畫</a:t>
          </a:r>
          <a:endParaRPr lang="zh-TW" altLang="en-US" sz="16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F567D4-1435-43A2-BB9C-C9A7DA66A7D9}" type="parTrans" cxnId="{E4290CF1-F7B4-4011-AF4E-51F168AF0071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2CAC6E7E-BFF3-4E0B-9BDD-BF150B36C84C}" type="sibTrans" cxnId="{E4290CF1-F7B4-4011-AF4E-51F168AF0071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7AE4D198-9DAE-4345-BDFE-6195C436FB8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本土</a:t>
          </a:r>
          <a:r>
            <a:rPr 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語言、健康與體育、</a:t>
          </a:r>
          <a:endParaRPr lang="en-US" altLang="zh-TW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綜合活動</a:t>
          </a:r>
          <a:endParaRPr lang="en-US" altLang="zh-TW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三個領域</a:t>
          </a:r>
          <a:endParaRPr lang="en-US" altLang="zh-TW" sz="16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024587-790C-4BA3-A3A8-29FFB785FBA8}" type="parTrans" cxnId="{25D03FB3-4EB1-49FE-BDEA-9397F3FB9186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E4269B33-898F-4057-9C7B-6FD9D7123A3D}" type="sibTrans" cxnId="{25D03FB3-4EB1-49FE-BDEA-9397F3FB9186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40C64BFB-BB6D-4785-94A9-1A0D352CD821}">
      <dgm:prSet custT="1"/>
      <dgm:spPr/>
      <dgm:t>
        <a:bodyPr rtlCol="0"/>
        <a:lstStyle/>
        <a:p>
          <a:pPr rtl="0"/>
          <a:r>
            <a:rPr lang="en-US" altLang="zh-TW" sz="1400" b="1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108</a:t>
          </a:r>
          <a:r>
            <a:rPr lang="zh-TW" altLang="en-US" sz="1400" b="1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學年度</a:t>
          </a:r>
          <a:r>
            <a:rPr lang="en-US" altLang="zh-TW" sz="1400" b="1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~</a:t>
          </a:r>
          <a:r>
            <a:rPr lang="zh-TW" altLang="en-US" sz="1400" b="1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迄今</a:t>
          </a:r>
          <a:endParaRPr lang="en-US" altLang="zh-TW" sz="1400" b="1" noProof="0" dirty="0">
            <a:ln>
              <a:solidFill>
                <a:schemeClr val="tx1"/>
              </a:solidFill>
            </a:ln>
            <a:solidFill>
              <a:schemeClr val="tx1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B8396A8-0977-4BD8-9635-31F689F140F0}" type="parTrans" cxnId="{AB972708-C27B-4B6E-8169-16BC1E7DFE0B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7DD20693-36DC-4A5F-85A1-DE4DD4C4F473}" type="sibTrans" cxnId="{AB972708-C27B-4B6E-8169-16BC1E7DFE0B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23B12B39-4EC6-48CD-8342-86B433559E0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 rtlCol="0"/>
        <a:lstStyle/>
        <a:p>
          <a:pPr rtl="0"/>
          <a:r>
            <a:rPr lang="en-US" altLang="zh-TW" sz="16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108</a:t>
          </a:r>
          <a:r>
            <a:rPr lang="zh-TW" altLang="en-US" sz="16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課綱開始</a:t>
          </a:r>
          <a:endParaRPr lang="en-US" altLang="zh-TW" sz="1600" noProof="0" dirty="0" smtClean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rtl="0"/>
          <a:r>
            <a:rPr lang="zh-TW" altLang="en-US" sz="1600" b="1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一年級和二年級</a:t>
          </a:r>
          <a:endParaRPr lang="en-US" altLang="zh-TW" sz="1600" b="1" noProof="0" dirty="0" smtClean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rtl="0"/>
          <a:r>
            <a:rPr lang="zh-TW" altLang="en-US" sz="16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循環</a:t>
          </a:r>
          <a:r>
            <a:rPr lang="zh-TW" altLang="en-US" sz="16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rPr>
            <a:t>本土語、健體</a:t>
          </a:r>
          <a:r>
            <a:rPr lang="zh-TW" altLang="en-US" sz="16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兩個科目</a:t>
          </a:r>
          <a:endParaRPr lang="en-US" altLang="zh-TW" sz="16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97EEE26A-7613-48FB-B988-54C9A0E17640}" type="parTrans" cxnId="{031F5EE6-536F-4EC8-A5BA-33E6FA248CD3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02A4951B-B606-4127-B2DB-BF69F82655CB}" type="sibTrans" cxnId="{031F5EE6-536F-4EC8-A5BA-33E6FA248CD3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E52BE8A1-F1F8-448F-91C3-318DD96FF143}">
      <dgm:prSet custT="1"/>
      <dgm:spPr/>
      <dgm:t>
        <a:bodyPr rtlCol="0"/>
        <a:lstStyle/>
        <a:p>
          <a:pPr rtl="0"/>
          <a:r>
            <a:rPr lang="zh-TW" altLang="en-US" sz="1400" b="0" cap="none" spc="0" noProof="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rPr>
            <a:t>本校實施領域</a:t>
          </a:r>
          <a:endParaRPr lang="en-US" altLang="zh-TW" sz="1400" b="0" cap="none" spc="0" noProof="0" dirty="0">
            <a:ln w="0"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30DE328-725B-4943-8ED3-F159E613462D}" type="sibTrans" cxnId="{D3FE041C-E472-4352-8148-EA75B043106C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D0D116B7-7747-479B-9D74-B513864CD302}" type="parTrans" cxnId="{D3FE041C-E472-4352-8148-EA75B043106C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1BD5C8B2-719D-4A9B-BAB5-E468758CBBB2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 rtlCol="0"/>
        <a:lstStyle/>
        <a:p>
          <a:pPr rtl="0"/>
          <a:r>
            <a:rPr lang="zh-TW" altLang="en-US" sz="16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經過校務會議</a:t>
          </a:r>
          <a:r>
            <a:rPr lang="zh-TW" altLang="en-US" sz="16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通過</a:t>
          </a:r>
          <a:endParaRPr lang="en-US" altLang="zh-TW" sz="1600" noProof="0" dirty="0" smtClean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rtl="0"/>
          <a:r>
            <a:rPr lang="zh-TW" altLang="en-US" sz="16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本校實施辦法</a:t>
          </a:r>
          <a:endParaRPr lang="en-US" altLang="zh-TW" sz="16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A2829CDA-00F5-4735-933D-FEA573E49E97}" type="sibTrans" cxnId="{92974222-F1AB-45D4-80D2-2168EF0EC118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FDEF5993-0EF6-47D3-A927-F4A1BAC36B55}" type="parTrans" cxnId="{92974222-F1AB-45D4-80D2-2168EF0EC118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3BA82114-8F9E-4377-BA62-33DCE0B8D98F}">
      <dgm:prSet custT="1"/>
      <dgm:spPr/>
      <dgm:t>
        <a:bodyPr rtlCol="0"/>
        <a:lstStyle/>
        <a:p>
          <a:pPr rtl="0"/>
          <a:r>
            <a:rPr lang="zh-TW" altLang="en-US" sz="140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辦法通過</a:t>
          </a:r>
          <a:endParaRPr lang="en-US" altLang="zh-TW" sz="1400" noProof="0" dirty="0">
            <a:ln>
              <a:solidFill>
                <a:schemeClr val="tx1"/>
              </a:solidFill>
            </a:ln>
            <a:solidFill>
              <a:schemeClr val="tx1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4DF9787-8079-4857-8099-0C032DF73D59}" type="sibTrans" cxnId="{8F578D80-FC33-4A70-86B1-5A96F9A39D06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33AA2A99-D34B-4A46-8680-9161C8EA8BAA}" type="parTrans" cxnId="{8F578D80-FC33-4A70-86B1-5A96F9A39D06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E364E851-BF22-4F9E-B2A1-FF43A56191BF}" type="pres">
      <dgm:prSet presAssocID="{8F425EA4-0FA9-4863-95C3-1F1583DA647D}" presName="Name0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DB16D52-F06B-474A-954F-365A162DACDE}" type="pres">
      <dgm:prSet presAssocID="{04824BE9-7EB9-4D60-A923-831A54688A00}" presName="composite" presStyleCnt="0"/>
      <dgm:spPr/>
      <dgm:t>
        <a:bodyPr/>
        <a:lstStyle/>
        <a:p>
          <a:endParaRPr lang="zh-TW" altLang="en-US"/>
        </a:p>
      </dgm:t>
    </dgm:pt>
    <dgm:pt modelId="{5C18EEFA-291E-4A7C-A68E-CC7E9B6B1AE1}" type="pres">
      <dgm:prSet presAssocID="{04824BE9-7EB9-4D60-A923-831A54688A00}" presName="Parent1" presStyleLbl="alignNode1" presStyleIdx="0" presStyleCnt="4" custScaleX="261483" custScaleY="93461" custLinFactNeighborX="-3231" custLinFactNeighborY="-92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FD059F-75BD-4C77-A614-674F56278444}" type="pres">
      <dgm:prSet presAssocID="{04824BE9-7EB9-4D60-A923-831A54688A00}" presName="Childtext1" presStyleLbl="revTx" presStyleIdx="0" presStyleCnt="4">
        <dgm:presLayoutVars>
          <dgm:chMax val="0"/>
          <dgm:chPref val="0"/>
          <dgm:bulletEnabled/>
        </dgm:presLayoutVars>
      </dgm:prSet>
      <dgm:spPr/>
      <dgm:t>
        <a:bodyPr/>
        <a:lstStyle/>
        <a:p>
          <a:endParaRPr lang="zh-TW" altLang="en-US"/>
        </a:p>
      </dgm:t>
    </dgm:pt>
    <dgm:pt modelId="{7DDCEA5E-661F-44C8-87F1-54566FC89C36}" type="pres">
      <dgm:prSet presAssocID="{04824BE9-7EB9-4D60-A923-831A54688A00}" presName="ConnectLine" presStyleLbl="sibTrans1D1" presStyleIdx="0" presStyleCnt="4"/>
      <dgm:spPr/>
      <dgm:t>
        <a:bodyPr/>
        <a:lstStyle/>
        <a:p>
          <a:endParaRPr lang="zh-TW" altLang="en-US"/>
        </a:p>
      </dgm:t>
    </dgm:pt>
    <dgm:pt modelId="{187069CC-1F84-4379-A99A-6EA4134275D5}" type="pres">
      <dgm:prSet presAssocID="{04824BE9-7EB9-4D60-A923-831A54688A00}" presName="ConnectLineEnd" presStyleLbl="node1" presStyleIdx="0" presStyleCnt="4"/>
      <dgm:spPr/>
      <dgm:t>
        <a:bodyPr/>
        <a:lstStyle/>
        <a:p>
          <a:endParaRPr lang="zh-TW" altLang="en-US"/>
        </a:p>
      </dgm:t>
    </dgm:pt>
    <dgm:pt modelId="{5254AC4B-9F99-4B50-8235-2D249A5F81FC}" type="pres">
      <dgm:prSet presAssocID="{04824BE9-7EB9-4D60-A923-831A54688A00}" presName="EmptyPane" presStyleCnt="0"/>
      <dgm:spPr/>
      <dgm:t>
        <a:bodyPr/>
        <a:lstStyle/>
        <a:p>
          <a:endParaRPr lang="zh-TW" altLang="en-US"/>
        </a:p>
      </dgm:t>
    </dgm:pt>
    <dgm:pt modelId="{55AD9539-5D8D-4E6C-AF5D-120888DD0ED6}" type="pres">
      <dgm:prSet presAssocID="{82050E97-EB25-4E05-AA90-0893206E745D}" presName="spaceBetweenRectangles" presStyleLbl="fgAcc1" presStyleIdx="0" presStyleCnt="3"/>
      <dgm:spPr/>
      <dgm:t>
        <a:bodyPr/>
        <a:lstStyle/>
        <a:p>
          <a:endParaRPr lang="zh-TW" altLang="en-US"/>
        </a:p>
      </dgm:t>
    </dgm:pt>
    <dgm:pt modelId="{7D16FE57-1507-404C-8051-8832D78A279B}" type="pres">
      <dgm:prSet presAssocID="{3BA82114-8F9E-4377-BA62-33DCE0B8D98F}" presName="composite" presStyleCnt="0"/>
      <dgm:spPr/>
      <dgm:t>
        <a:bodyPr/>
        <a:lstStyle/>
        <a:p>
          <a:endParaRPr lang="zh-TW" altLang="en-US"/>
        </a:p>
      </dgm:t>
    </dgm:pt>
    <dgm:pt modelId="{5854D360-D2F8-42ED-B023-9602CB8C755E}" type="pres">
      <dgm:prSet presAssocID="{3BA82114-8F9E-4377-BA62-33DCE0B8D98F}" presName="Parent1" presStyleLbl="alignNode1" presStyleIdx="1" presStyleCnt="4" custScaleX="229994" custScaleY="73156" custLinFactNeighborX="-7080" custLinFactNeighborY="14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D7A4B8-FD1E-49FE-ADF0-B8B49099D99B}" type="pres">
      <dgm:prSet presAssocID="{3BA82114-8F9E-4377-BA62-33DCE0B8D98F}" presName="Childtext1" presStyleLbl="revTx" presStyleIdx="1" presStyleCnt="4">
        <dgm:presLayoutVars>
          <dgm:chMax val="0"/>
          <dgm:chPref val="0"/>
          <dgm:bulletEnabled/>
        </dgm:presLayoutVars>
      </dgm:prSet>
      <dgm:spPr/>
      <dgm:t>
        <a:bodyPr/>
        <a:lstStyle/>
        <a:p>
          <a:endParaRPr lang="zh-TW" altLang="en-US"/>
        </a:p>
      </dgm:t>
    </dgm:pt>
    <dgm:pt modelId="{2D941BF4-A0A4-46FD-AAC1-40A8388CBD19}" type="pres">
      <dgm:prSet presAssocID="{3BA82114-8F9E-4377-BA62-33DCE0B8D98F}" presName="ConnectLine" presStyleLbl="sibTrans1D1" presStyleIdx="1" presStyleCnt="4"/>
      <dgm:spPr/>
      <dgm:t>
        <a:bodyPr/>
        <a:lstStyle/>
        <a:p>
          <a:endParaRPr lang="zh-TW" altLang="en-US"/>
        </a:p>
      </dgm:t>
    </dgm:pt>
    <dgm:pt modelId="{FEA1EF3D-C5D4-4278-A545-0FC4FC506A34}" type="pres">
      <dgm:prSet presAssocID="{3BA82114-8F9E-4377-BA62-33DCE0B8D98F}" presName="ConnectLineEnd" presStyleLbl="node1" presStyleIdx="1" presStyleCnt="4"/>
      <dgm:spPr/>
      <dgm:t>
        <a:bodyPr/>
        <a:lstStyle/>
        <a:p>
          <a:endParaRPr lang="zh-TW" altLang="en-US"/>
        </a:p>
      </dgm:t>
    </dgm:pt>
    <dgm:pt modelId="{B9085F31-AE42-4579-B563-09E2EC7A1C50}" type="pres">
      <dgm:prSet presAssocID="{3BA82114-8F9E-4377-BA62-33DCE0B8D98F}" presName="EmptyPane" presStyleCnt="0"/>
      <dgm:spPr/>
      <dgm:t>
        <a:bodyPr/>
        <a:lstStyle/>
        <a:p>
          <a:endParaRPr lang="zh-TW" altLang="en-US"/>
        </a:p>
      </dgm:t>
    </dgm:pt>
    <dgm:pt modelId="{9503A872-7BC5-4A97-B876-C4FDBC8CC820}" type="pres">
      <dgm:prSet presAssocID="{44DF9787-8079-4857-8099-0C032DF73D59}" presName="spaceBetweenRectangles" presStyleLbl="fgAcc1" presStyleIdx="1" presStyleCnt="3"/>
      <dgm:spPr/>
      <dgm:t>
        <a:bodyPr/>
        <a:lstStyle/>
        <a:p>
          <a:endParaRPr lang="zh-TW" altLang="en-US"/>
        </a:p>
      </dgm:t>
    </dgm:pt>
    <dgm:pt modelId="{E4F9DBCB-DBBD-4F2A-BC22-3A11165F3E16}" type="pres">
      <dgm:prSet presAssocID="{E52BE8A1-F1F8-448F-91C3-318DD96FF143}" presName="composite" presStyleCnt="0"/>
      <dgm:spPr/>
      <dgm:t>
        <a:bodyPr/>
        <a:lstStyle/>
        <a:p>
          <a:endParaRPr lang="zh-TW" altLang="en-US"/>
        </a:p>
      </dgm:t>
    </dgm:pt>
    <dgm:pt modelId="{C61D472C-B7F8-45E0-B706-6D8C2E4E08AB}" type="pres">
      <dgm:prSet presAssocID="{E52BE8A1-F1F8-448F-91C3-318DD96FF143}" presName="Parent1" presStyleLbl="alignNode1" presStyleIdx="2" presStyleCnt="4" custScaleX="227772" custLinFactNeighborX="10636" custLinFactNeighborY="-14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B57377-53AB-463A-A4A7-C29E1AF0FFBE}" type="pres">
      <dgm:prSet presAssocID="{E52BE8A1-F1F8-448F-91C3-318DD96FF143}" presName="Childtext1" presStyleLbl="revTx" presStyleIdx="2" presStyleCnt="4">
        <dgm:presLayoutVars>
          <dgm:chMax val="0"/>
          <dgm:chPref val="0"/>
          <dgm:bulletEnabled/>
        </dgm:presLayoutVars>
      </dgm:prSet>
      <dgm:spPr/>
      <dgm:t>
        <a:bodyPr/>
        <a:lstStyle/>
        <a:p>
          <a:endParaRPr lang="zh-TW" altLang="en-US"/>
        </a:p>
      </dgm:t>
    </dgm:pt>
    <dgm:pt modelId="{729E56DF-2A5B-41DC-87AD-B153470AB98D}" type="pres">
      <dgm:prSet presAssocID="{E52BE8A1-F1F8-448F-91C3-318DD96FF143}" presName="ConnectLine" presStyleLbl="sibTrans1D1" presStyleIdx="2" presStyleCnt="4"/>
      <dgm:spPr/>
      <dgm:t>
        <a:bodyPr/>
        <a:lstStyle/>
        <a:p>
          <a:endParaRPr lang="zh-TW" altLang="en-US"/>
        </a:p>
      </dgm:t>
    </dgm:pt>
    <dgm:pt modelId="{92013FAB-F884-45DB-96FF-6EA8C4390967}" type="pres">
      <dgm:prSet presAssocID="{E52BE8A1-F1F8-448F-91C3-318DD96FF143}" presName="ConnectLineEnd" presStyleLbl="node1" presStyleIdx="2" presStyleCnt="4"/>
      <dgm:spPr/>
      <dgm:t>
        <a:bodyPr/>
        <a:lstStyle/>
        <a:p>
          <a:endParaRPr lang="zh-TW" altLang="en-US"/>
        </a:p>
      </dgm:t>
    </dgm:pt>
    <dgm:pt modelId="{C07FBBB7-DA18-40F6-A2B1-2801F7B3A5E5}" type="pres">
      <dgm:prSet presAssocID="{E52BE8A1-F1F8-448F-91C3-318DD96FF143}" presName="EmptyPane" presStyleCnt="0"/>
      <dgm:spPr/>
      <dgm:t>
        <a:bodyPr/>
        <a:lstStyle/>
        <a:p>
          <a:endParaRPr lang="zh-TW" altLang="en-US"/>
        </a:p>
      </dgm:t>
    </dgm:pt>
    <dgm:pt modelId="{02A4A300-F6A0-4682-9F86-F5510B773AA5}" type="pres">
      <dgm:prSet presAssocID="{C30DE328-725B-4943-8ED3-F159E613462D}" presName="spaceBetweenRectangles" presStyleLbl="fgAcc1" presStyleIdx="2" presStyleCnt="3"/>
      <dgm:spPr/>
      <dgm:t>
        <a:bodyPr/>
        <a:lstStyle/>
        <a:p>
          <a:endParaRPr lang="zh-TW" altLang="en-US"/>
        </a:p>
      </dgm:t>
    </dgm:pt>
    <dgm:pt modelId="{2A458536-9858-4F33-8A15-D48C42CEFBAF}" type="pres">
      <dgm:prSet presAssocID="{40C64BFB-BB6D-4785-94A9-1A0D352CD821}" presName="composite" presStyleCnt="0"/>
      <dgm:spPr/>
      <dgm:t>
        <a:bodyPr/>
        <a:lstStyle/>
        <a:p>
          <a:endParaRPr lang="zh-TW" altLang="en-US"/>
        </a:p>
      </dgm:t>
    </dgm:pt>
    <dgm:pt modelId="{07B84850-C150-47B1-88A7-88FA69B967E0}" type="pres">
      <dgm:prSet presAssocID="{40C64BFB-BB6D-4785-94A9-1A0D352CD821}" presName="Parent1" presStyleLbl="alignNode1" presStyleIdx="3" presStyleCnt="4" custScaleX="235196" custScaleY="84370" custLinFactNeighborX="-16586" custLinFactNeighborY="-14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F0F4BC-EBF7-4ADF-A9F6-FD8DA9543CA0}" type="pres">
      <dgm:prSet presAssocID="{40C64BFB-BB6D-4785-94A9-1A0D352CD821}" presName="Childtext1" presStyleLbl="revTx" presStyleIdx="3" presStyleCnt="4">
        <dgm:presLayoutVars>
          <dgm:chMax val="0"/>
          <dgm:chPref val="0"/>
          <dgm:bulletEnabled/>
        </dgm:presLayoutVars>
      </dgm:prSet>
      <dgm:spPr/>
      <dgm:t>
        <a:bodyPr/>
        <a:lstStyle/>
        <a:p>
          <a:endParaRPr lang="zh-TW" altLang="en-US"/>
        </a:p>
      </dgm:t>
    </dgm:pt>
    <dgm:pt modelId="{F830329A-90B8-42A1-B732-4F46E7433A9A}" type="pres">
      <dgm:prSet presAssocID="{40C64BFB-BB6D-4785-94A9-1A0D352CD821}" presName="ConnectLine" presStyleLbl="sibTrans1D1" presStyleIdx="3" presStyleCnt="4"/>
      <dgm:spPr/>
      <dgm:t>
        <a:bodyPr/>
        <a:lstStyle/>
        <a:p>
          <a:endParaRPr lang="zh-TW" altLang="en-US"/>
        </a:p>
      </dgm:t>
    </dgm:pt>
    <dgm:pt modelId="{AFA1F98E-7014-4882-A2D3-22D977DB5FA5}" type="pres">
      <dgm:prSet presAssocID="{40C64BFB-BB6D-4785-94A9-1A0D352CD821}" presName="ConnectLineEnd" presStyleLbl="node1" presStyleIdx="3" presStyleCnt="4"/>
      <dgm:spPr/>
      <dgm:t>
        <a:bodyPr/>
        <a:lstStyle/>
        <a:p>
          <a:endParaRPr lang="zh-TW" altLang="en-US"/>
        </a:p>
      </dgm:t>
    </dgm:pt>
    <dgm:pt modelId="{E3D1C5EF-5004-4C48-AB79-472CCEBD68A1}" type="pres">
      <dgm:prSet presAssocID="{40C64BFB-BB6D-4785-94A9-1A0D352CD821}" presName="EmptyPane" presStyleCnt="0"/>
      <dgm:spPr/>
      <dgm:t>
        <a:bodyPr/>
        <a:lstStyle/>
        <a:p>
          <a:endParaRPr lang="zh-TW" altLang="en-US"/>
        </a:p>
      </dgm:t>
    </dgm:pt>
  </dgm:ptLst>
  <dgm:cxnLst>
    <dgm:cxn modelId="{92974222-F1AB-45D4-80D2-2168EF0EC118}" srcId="{3BA82114-8F9E-4377-BA62-33DCE0B8D98F}" destId="{1BD5C8B2-719D-4A9B-BAB5-E468758CBBB2}" srcOrd="0" destOrd="0" parTransId="{FDEF5993-0EF6-47D3-A927-F4A1BAC36B55}" sibTransId="{A2829CDA-00F5-4735-933D-FEA573E49E97}"/>
    <dgm:cxn modelId="{E4290CF1-F7B4-4011-AF4E-51F168AF0071}" srcId="{04824BE9-7EB9-4D60-A923-831A54688A00}" destId="{8514A0AB-6D40-440F-BC32-08D2F16CFF4D}" srcOrd="0" destOrd="0" parTransId="{A7F567D4-1435-43A2-BB9C-C9A7DA66A7D9}" sibTransId="{2CAC6E7E-BFF3-4E0B-9BDD-BF150B36C84C}"/>
    <dgm:cxn modelId="{AB972708-C27B-4B6E-8169-16BC1E7DFE0B}" srcId="{8F425EA4-0FA9-4863-95C3-1F1583DA647D}" destId="{40C64BFB-BB6D-4785-94A9-1A0D352CD821}" srcOrd="3" destOrd="0" parTransId="{CB8396A8-0977-4BD8-9635-31F689F140F0}" sibTransId="{7DD20693-36DC-4A5F-85A1-DE4DD4C4F473}"/>
    <dgm:cxn modelId="{F469653C-9F76-4332-ABA9-FB18245D7646}" type="presOf" srcId="{04824BE9-7EB9-4D60-A923-831A54688A00}" destId="{5C18EEFA-291E-4A7C-A68E-CC7E9B6B1AE1}" srcOrd="0" destOrd="0" presId="urn:microsoft.com/office/officeart/2016/7/layout/HexagonTimeline"/>
    <dgm:cxn modelId="{A54542F5-C0E0-47EE-8625-BA7F1328812D}" type="presOf" srcId="{1BD5C8B2-719D-4A9B-BAB5-E468758CBBB2}" destId="{F4D7A4B8-FD1E-49FE-ADF0-B8B49099D99B}" srcOrd="0" destOrd="0" presId="urn:microsoft.com/office/officeart/2016/7/layout/HexagonTimeline"/>
    <dgm:cxn modelId="{9ACD7B72-B1CF-4BAE-97E1-77C10A3F1958}" type="presOf" srcId="{7AE4D198-9DAE-4345-BDFE-6195C436FB8E}" destId="{03B57377-53AB-463A-A4A7-C29E1AF0FFBE}" srcOrd="0" destOrd="0" presId="urn:microsoft.com/office/officeart/2016/7/layout/HexagonTimeline"/>
    <dgm:cxn modelId="{B443115F-4E44-4329-A0B0-527D26C2130A}" type="presOf" srcId="{3BA82114-8F9E-4377-BA62-33DCE0B8D98F}" destId="{5854D360-D2F8-42ED-B023-9602CB8C755E}" srcOrd="0" destOrd="0" presId="urn:microsoft.com/office/officeart/2016/7/layout/HexagonTimeline"/>
    <dgm:cxn modelId="{031F5EE6-536F-4EC8-A5BA-33E6FA248CD3}" srcId="{40C64BFB-BB6D-4785-94A9-1A0D352CD821}" destId="{23B12B39-4EC6-48CD-8342-86B433559E05}" srcOrd="0" destOrd="0" parTransId="{97EEE26A-7613-48FB-B988-54C9A0E17640}" sibTransId="{02A4951B-B606-4127-B2DB-BF69F82655CB}"/>
    <dgm:cxn modelId="{8F578D80-FC33-4A70-86B1-5A96F9A39D06}" srcId="{8F425EA4-0FA9-4863-95C3-1F1583DA647D}" destId="{3BA82114-8F9E-4377-BA62-33DCE0B8D98F}" srcOrd="1" destOrd="0" parTransId="{33AA2A99-D34B-4A46-8680-9161C8EA8BAA}" sibTransId="{44DF9787-8079-4857-8099-0C032DF73D59}"/>
    <dgm:cxn modelId="{48452138-66C7-4EB0-A00B-2AF5C18D511A}" srcId="{8F425EA4-0FA9-4863-95C3-1F1583DA647D}" destId="{04824BE9-7EB9-4D60-A923-831A54688A00}" srcOrd="0" destOrd="0" parTransId="{865BC876-4901-4EE5-978C-F3D2EF27B880}" sibTransId="{82050E97-EB25-4E05-AA90-0893206E745D}"/>
    <dgm:cxn modelId="{AC1D8E09-D443-43D1-805F-FD2332DC2521}" type="presOf" srcId="{40C64BFB-BB6D-4785-94A9-1A0D352CD821}" destId="{07B84850-C150-47B1-88A7-88FA69B967E0}" srcOrd="0" destOrd="0" presId="urn:microsoft.com/office/officeart/2016/7/layout/HexagonTimeline"/>
    <dgm:cxn modelId="{25D03FB3-4EB1-49FE-BDEA-9397F3FB9186}" srcId="{E52BE8A1-F1F8-448F-91C3-318DD96FF143}" destId="{7AE4D198-9DAE-4345-BDFE-6195C436FB8E}" srcOrd="0" destOrd="0" parTransId="{06024587-790C-4BA3-A3A8-29FFB785FBA8}" sibTransId="{E4269B33-898F-4057-9C7B-6FD9D7123A3D}"/>
    <dgm:cxn modelId="{7B2AA864-51DE-4F55-AE8A-D0D320EB9BC8}" type="presOf" srcId="{8F425EA4-0FA9-4863-95C3-1F1583DA647D}" destId="{E364E851-BF22-4F9E-B2A1-FF43A56191BF}" srcOrd="0" destOrd="0" presId="urn:microsoft.com/office/officeart/2016/7/layout/HexagonTimeline"/>
    <dgm:cxn modelId="{8310D335-84D1-48FC-8B0E-9BFE0B52F78C}" type="presOf" srcId="{E52BE8A1-F1F8-448F-91C3-318DD96FF143}" destId="{C61D472C-B7F8-45E0-B706-6D8C2E4E08AB}" srcOrd="0" destOrd="0" presId="urn:microsoft.com/office/officeart/2016/7/layout/HexagonTimeline"/>
    <dgm:cxn modelId="{D3FE041C-E472-4352-8148-EA75B043106C}" srcId="{8F425EA4-0FA9-4863-95C3-1F1583DA647D}" destId="{E52BE8A1-F1F8-448F-91C3-318DD96FF143}" srcOrd="2" destOrd="0" parTransId="{D0D116B7-7747-479B-9D74-B513864CD302}" sibTransId="{C30DE328-725B-4943-8ED3-F159E613462D}"/>
    <dgm:cxn modelId="{04B56A75-6CCA-4122-A565-E85464EC1651}" type="presOf" srcId="{23B12B39-4EC6-48CD-8342-86B433559E05}" destId="{C7F0F4BC-EBF7-4ADF-A9F6-FD8DA9543CA0}" srcOrd="0" destOrd="0" presId="urn:microsoft.com/office/officeart/2016/7/layout/HexagonTimeline"/>
    <dgm:cxn modelId="{CC679632-7586-49DE-A029-70687E4D0477}" type="presOf" srcId="{8514A0AB-6D40-440F-BC32-08D2F16CFF4D}" destId="{64FD059F-75BD-4C77-A614-674F56278444}" srcOrd="0" destOrd="0" presId="urn:microsoft.com/office/officeart/2016/7/layout/HexagonTimeline"/>
    <dgm:cxn modelId="{93028A81-50F7-4B60-B3C7-B15261751B5C}" type="presParOf" srcId="{E364E851-BF22-4F9E-B2A1-FF43A56191BF}" destId="{7DB16D52-F06B-474A-954F-365A162DACDE}" srcOrd="0" destOrd="0" presId="urn:microsoft.com/office/officeart/2016/7/layout/HexagonTimeline"/>
    <dgm:cxn modelId="{08A41394-AEED-46D3-AB51-F54808016DF8}" type="presParOf" srcId="{7DB16D52-F06B-474A-954F-365A162DACDE}" destId="{5C18EEFA-291E-4A7C-A68E-CC7E9B6B1AE1}" srcOrd="0" destOrd="0" presId="urn:microsoft.com/office/officeart/2016/7/layout/HexagonTimeline"/>
    <dgm:cxn modelId="{074022A4-5849-4576-96EF-D6FB27385E6E}" type="presParOf" srcId="{7DB16D52-F06B-474A-954F-365A162DACDE}" destId="{64FD059F-75BD-4C77-A614-674F56278444}" srcOrd="1" destOrd="0" presId="urn:microsoft.com/office/officeart/2016/7/layout/HexagonTimeline"/>
    <dgm:cxn modelId="{AE076B5F-57EB-4268-B0F7-5E417356F117}" type="presParOf" srcId="{7DB16D52-F06B-474A-954F-365A162DACDE}" destId="{7DDCEA5E-661F-44C8-87F1-54566FC89C36}" srcOrd="2" destOrd="0" presId="urn:microsoft.com/office/officeart/2016/7/layout/HexagonTimeline"/>
    <dgm:cxn modelId="{661C21E6-484E-4BD0-BA3D-E33CABFBB263}" type="presParOf" srcId="{7DB16D52-F06B-474A-954F-365A162DACDE}" destId="{187069CC-1F84-4379-A99A-6EA4134275D5}" srcOrd="3" destOrd="0" presId="urn:microsoft.com/office/officeart/2016/7/layout/HexagonTimeline"/>
    <dgm:cxn modelId="{0D48331B-859F-4862-B555-D9A49C9CFFAC}" type="presParOf" srcId="{7DB16D52-F06B-474A-954F-365A162DACDE}" destId="{5254AC4B-9F99-4B50-8235-2D249A5F81FC}" srcOrd="4" destOrd="0" presId="urn:microsoft.com/office/officeart/2016/7/layout/HexagonTimeline"/>
    <dgm:cxn modelId="{724E09E7-5629-4604-ACD2-B60996056F38}" type="presParOf" srcId="{E364E851-BF22-4F9E-B2A1-FF43A56191BF}" destId="{55AD9539-5D8D-4E6C-AF5D-120888DD0ED6}" srcOrd="1" destOrd="0" presId="urn:microsoft.com/office/officeart/2016/7/layout/HexagonTimeline"/>
    <dgm:cxn modelId="{0C2E650A-EDD0-41C3-B866-BAD07AF3355D}" type="presParOf" srcId="{E364E851-BF22-4F9E-B2A1-FF43A56191BF}" destId="{7D16FE57-1507-404C-8051-8832D78A279B}" srcOrd="2" destOrd="0" presId="urn:microsoft.com/office/officeart/2016/7/layout/HexagonTimeline"/>
    <dgm:cxn modelId="{E39F89EC-4264-4CCA-9618-FC7DC56B8C7C}" type="presParOf" srcId="{7D16FE57-1507-404C-8051-8832D78A279B}" destId="{5854D360-D2F8-42ED-B023-9602CB8C755E}" srcOrd="0" destOrd="0" presId="urn:microsoft.com/office/officeart/2016/7/layout/HexagonTimeline"/>
    <dgm:cxn modelId="{75DAFCA7-AB13-4AFC-A043-855C71924694}" type="presParOf" srcId="{7D16FE57-1507-404C-8051-8832D78A279B}" destId="{F4D7A4B8-FD1E-49FE-ADF0-B8B49099D99B}" srcOrd="1" destOrd="0" presId="urn:microsoft.com/office/officeart/2016/7/layout/HexagonTimeline"/>
    <dgm:cxn modelId="{A647A157-0A23-4C38-B3EE-A85E135EBF72}" type="presParOf" srcId="{7D16FE57-1507-404C-8051-8832D78A279B}" destId="{2D941BF4-A0A4-46FD-AAC1-40A8388CBD19}" srcOrd="2" destOrd="0" presId="urn:microsoft.com/office/officeart/2016/7/layout/HexagonTimeline"/>
    <dgm:cxn modelId="{5B2314F4-DC31-497C-9421-1013C83E903E}" type="presParOf" srcId="{7D16FE57-1507-404C-8051-8832D78A279B}" destId="{FEA1EF3D-C5D4-4278-A545-0FC4FC506A34}" srcOrd="3" destOrd="0" presId="urn:microsoft.com/office/officeart/2016/7/layout/HexagonTimeline"/>
    <dgm:cxn modelId="{0CB52EE5-2175-4213-B43B-96C79A9C7005}" type="presParOf" srcId="{7D16FE57-1507-404C-8051-8832D78A279B}" destId="{B9085F31-AE42-4579-B563-09E2EC7A1C50}" srcOrd="4" destOrd="0" presId="urn:microsoft.com/office/officeart/2016/7/layout/HexagonTimeline"/>
    <dgm:cxn modelId="{1F96536C-5D1D-4C3B-9E53-FF6C07622A2D}" type="presParOf" srcId="{E364E851-BF22-4F9E-B2A1-FF43A56191BF}" destId="{9503A872-7BC5-4A97-B876-C4FDBC8CC820}" srcOrd="3" destOrd="0" presId="urn:microsoft.com/office/officeart/2016/7/layout/HexagonTimeline"/>
    <dgm:cxn modelId="{48B602CE-AE7F-4F4E-91BA-C6625B09E373}" type="presParOf" srcId="{E364E851-BF22-4F9E-B2A1-FF43A56191BF}" destId="{E4F9DBCB-DBBD-4F2A-BC22-3A11165F3E16}" srcOrd="4" destOrd="0" presId="urn:microsoft.com/office/officeart/2016/7/layout/HexagonTimeline"/>
    <dgm:cxn modelId="{67747965-C9BF-4FD6-B828-F3B586CC716F}" type="presParOf" srcId="{E4F9DBCB-DBBD-4F2A-BC22-3A11165F3E16}" destId="{C61D472C-B7F8-45E0-B706-6D8C2E4E08AB}" srcOrd="0" destOrd="0" presId="urn:microsoft.com/office/officeart/2016/7/layout/HexagonTimeline"/>
    <dgm:cxn modelId="{55B283B7-43E9-4C32-A8E4-1B08BEF6BF2E}" type="presParOf" srcId="{E4F9DBCB-DBBD-4F2A-BC22-3A11165F3E16}" destId="{03B57377-53AB-463A-A4A7-C29E1AF0FFBE}" srcOrd="1" destOrd="0" presId="urn:microsoft.com/office/officeart/2016/7/layout/HexagonTimeline"/>
    <dgm:cxn modelId="{A30EA641-5C6A-494A-99EE-EF8A2657C0DB}" type="presParOf" srcId="{E4F9DBCB-DBBD-4F2A-BC22-3A11165F3E16}" destId="{729E56DF-2A5B-41DC-87AD-B153470AB98D}" srcOrd="2" destOrd="0" presId="urn:microsoft.com/office/officeart/2016/7/layout/HexagonTimeline"/>
    <dgm:cxn modelId="{6196C857-AE4C-481B-A240-F61E3520060E}" type="presParOf" srcId="{E4F9DBCB-DBBD-4F2A-BC22-3A11165F3E16}" destId="{92013FAB-F884-45DB-96FF-6EA8C4390967}" srcOrd="3" destOrd="0" presId="urn:microsoft.com/office/officeart/2016/7/layout/HexagonTimeline"/>
    <dgm:cxn modelId="{4FB0E865-499A-4DA3-A806-957EAA215469}" type="presParOf" srcId="{E4F9DBCB-DBBD-4F2A-BC22-3A11165F3E16}" destId="{C07FBBB7-DA18-40F6-A2B1-2801F7B3A5E5}" srcOrd="4" destOrd="0" presId="urn:microsoft.com/office/officeart/2016/7/layout/HexagonTimeline"/>
    <dgm:cxn modelId="{B7DB81C4-6CF6-441B-9A07-235A851526C4}" type="presParOf" srcId="{E364E851-BF22-4F9E-B2A1-FF43A56191BF}" destId="{02A4A300-F6A0-4682-9F86-F5510B773AA5}" srcOrd="5" destOrd="0" presId="urn:microsoft.com/office/officeart/2016/7/layout/HexagonTimeline"/>
    <dgm:cxn modelId="{58C7435A-C25A-4268-906C-0775BC1B4498}" type="presParOf" srcId="{E364E851-BF22-4F9E-B2A1-FF43A56191BF}" destId="{2A458536-9858-4F33-8A15-D48C42CEFBAF}" srcOrd="6" destOrd="0" presId="urn:microsoft.com/office/officeart/2016/7/layout/HexagonTimeline"/>
    <dgm:cxn modelId="{3634B6FC-C375-43A3-AD5C-E76EC6A8C270}" type="presParOf" srcId="{2A458536-9858-4F33-8A15-D48C42CEFBAF}" destId="{07B84850-C150-47B1-88A7-88FA69B967E0}" srcOrd="0" destOrd="0" presId="urn:microsoft.com/office/officeart/2016/7/layout/HexagonTimeline"/>
    <dgm:cxn modelId="{C6EB0A68-0DB6-491E-B0E8-BD3AE5910A52}" type="presParOf" srcId="{2A458536-9858-4F33-8A15-D48C42CEFBAF}" destId="{C7F0F4BC-EBF7-4ADF-A9F6-FD8DA9543CA0}" srcOrd="1" destOrd="0" presId="urn:microsoft.com/office/officeart/2016/7/layout/HexagonTimeline"/>
    <dgm:cxn modelId="{49F7F046-B229-46B1-8342-BF67B65331CF}" type="presParOf" srcId="{2A458536-9858-4F33-8A15-D48C42CEFBAF}" destId="{F830329A-90B8-42A1-B732-4F46E7433A9A}" srcOrd="2" destOrd="0" presId="urn:microsoft.com/office/officeart/2016/7/layout/HexagonTimeline"/>
    <dgm:cxn modelId="{0099C8CF-B286-437C-B90E-391898F9FF56}" type="presParOf" srcId="{2A458536-9858-4F33-8A15-D48C42CEFBAF}" destId="{AFA1F98E-7014-4882-A2D3-22D977DB5FA5}" srcOrd="3" destOrd="0" presId="urn:microsoft.com/office/officeart/2016/7/layout/HexagonTimeline"/>
    <dgm:cxn modelId="{A71E2AE0-1FE1-4DFD-80F3-19578CFAE539}" type="presParOf" srcId="{2A458536-9858-4F33-8A15-D48C42CEFBAF}" destId="{E3D1C5EF-5004-4C48-AB79-472CCEBD68A1}" srcOrd="4" destOrd="0" presId="urn:microsoft.com/office/officeart/2016/7/layout/HexagonTimeline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8EEFA-291E-4A7C-A68E-CC7E9B6B1AE1}">
      <dsp:nvSpPr>
        <dsp:cNvPr id="0" name=""/>
        <dsp:cNvSpPr/>
      </dsp:nvSpPr>
      <dsp:spPr>
        <a:xfrm>
          <a:off x="372806" y="1955064"/>
          <a:ext cx="2037484" cy="504302"/>
        </a:xfrm>
        <a:prstGeom prst="homePlate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noProof="0" dirty="0" smtClean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98</a:t>
          </a:r>
          <a:r>
            <a:rPr lang="zh-TW" altLang="en-US" sz="1400" kern="1200" noProof="0" dirty="0" smtClean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學年度</a:t>
          </a:r>
          <a:endParaRPr lang="en-US" altLang="zh-TW" sz="1400" kern="1200" noProof="0" dirty="0" smtClean="0">
            <a:ln>
              <a:solidFill>
                <a:schemeClr val="tx1"/>
              </a:solidFill>
            </a:ln>
            <a:solidFill>
              <a:schemeClr val="bg2">
                <a:lumMod val="10000"/>
              </a:schemeClr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noProof="0" dirty="0" smtClean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第二學期起</a:t>
          </a:r>
          <a:endParaRPr lang="en-US" altLang="zh-TW" sz="1400" kern="1200" noProof="0" dirty="0">
            <a:ln>
              <a:solidFill>
                <a:schemeClr val="tx1"/>
              </a:solidFill>
            </a:ln>
            <a:solidFill>
              <a:schemeClr val="bg2">
                <a:lumMod val="10000"/>
              </a:schemeClr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372806" y="1955064"/>
        <a:ext cx="1936624" cy="504302"/>
      </dsp:txXfrm>
    </dsp:sp>
    <dsp:sp modelId="{64FD059F-75BD-4C77-A614-674F56278444}">
      <dsp:nvSpPr>
        <dsp:cNvPr id="0" name=""/>
        <dsp:cNvSpPr/>
      </dsp:nvSpPr>
      <dsp:spPr>
        <a:xfrm>
          <a:off x="-23371" y="5986"/>
          <a:ext cx="2829839" cy="1344805"/>
        </a:xfrm>
        <a:prstGeom prst="rect">
          <a:avLst/>
        </a:prstGeom>
        <a:solidFill>
          <a:schemeClr val="accent4">
            <a:shade val="75000"/>
            <a:satMod val="160000"/>
          </a:schemeClr>
        </a:solidFill>
        <a:ln w="9525" cap="flat" cmpd="sng" algn="ctr">
          <a:solidFill>
            <a:schemeClr val="accent4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4">
              <a:shade val="35000"/>
              <a:satMod val="130000"/>
            </a:schemeClr>
          </a:contourClr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142240" rIns="0" bIns="142240" numCol="1" spcCol="1270" rtlCol="0" anchor="b" anchorCtr="1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配合市政府開始執行</a:t>
          </a:r>
          <a:endParaRPr lang="en-US" altLang="zh-TW" sz="1600" kern="1200" noProof="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循環課本使用實施計畫</a:t>
          </a:r>
          <a:endParaRPr lang="zh-TW" altLang="en-US" sz="16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-23371" y="5986"/>
        <a:ext cx="2829839" cy="1344805"/>
      </dsp:txXfrm>
    </dsp:sp>
    <dsp:sp modelId="{55AD9539-5D8D-4E6C-AF5D-120888DD0ED6}">
      <dsp:nvSpPr>
        <dsp:cNvPr id="0" name=""/>
        <dsp:cNvSpPr/>
      </dsp:nvSpPr>
      <dsp:spPr>
        <a:xfrm rot="60893">
          <a:off x="2410235" y="2213545"/>
          <a:ext cx="7147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4766" y="0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CEA5E-661F-44C8-87F1-54566FC89C36}">
      <dsp:nvSpPr>
        <dsp:cNvPr id="0" name=""/>
        <dsp:cNvSpPr/>
      </dsp:nvSpPr>
      <dsp:spPr>
        <a:xfrm>
          <a:off x="1391548" y="1502469"/>
          <a:ext cx="0" cy="420251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069CC-1F84-4379-A99A-6EA4134275D5}">
      <dsp:nvSpPr>
        <dsp:cNvPr id="0" name=""/>
        <dsp:cNvSpPr/>
      </dsp:nvSpPr>
      <dsp:spPr>
        <a:xfrm>
          <a:off x="1273971" y="1400777"/>
          <a:ext cx="235154" cy="84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54D360-D2F8-42ED-B023-9602CB8C755E}">
      <dsp:nvSpPr>
        <dsp:cNvPr id="0" name=""/>
        <dsp:cNvSpPr/>
      </dsp:nvSpPr>
      <dsp:spPr>
        <a:xfrm>
          <a:off x="3124945" y="2022505"/>
          <a:ext cx="1792121" cy="394739"/>
        </a:xfrm>
        <a:prstGeom prst="hexagon">
          <a:avLst>
            <a:gd name="adj" fmla="val 40000"/>
            <a:gd name="vf" fmla="val 115470"/>
          </a:avLst>
        </a:prstGeom>
        <a:solidFill>
          <a:schemeClr val="accent4">
            <a:hueOff val="6039257"/>
            <a:satOff val="-2677"/>
            <a:lumOff val="-5359"/>
            <a:alphaOff val="0"/>
          </a:schemeClr>
        </a:solidFill>
        <a:ln w="13970" cap="flat" cmpd="sng" algn="ctr">
          <a:solidFill>
            <a:schemeClr val="accent4">
              <a:hueOff val="6039257"/>
              <a:satOff val="-2677"/>
              <a:lumOff val="-5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辦法通過</a:t>
          </a:r>
          <a:endParaRPr lang="en-US" altLang="zh-TW" sz="1400" kern="1200" noProof="0" dirty="0">
            <a:ln>
              <a:solidFill>
                <a:schemeClr val="tx1"/>
              </a:solidFill>
            </a:ln>
            <a:solidFill>
              <a:schemeClr val="tx1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3326920" y="2066993"/>
        <a:ext cx="1388171" cy="305763"/>
      </dsp:txXfrm>
    </dsp:sp>
    <dsp:sp modelId="{F4D7A4B8-FD1E-49FE-ADF0-B8B49099D99B}">
      <dsp:nvSpPr>
        <dsp:cNvPr id="0" name=""/>
        <dsp:cNvSpPr/>
      </dsp:nvSpPr>
      <dsp:spPr>
        <a:xfrm>
          <a:off x="2776477" y="3222382"/>
          <a:ext cx="2489057" cy="1052638"/>
        </a:xfrm>
        <a:prstGeom prst="rect">
          <a:avLst/>
        </a:prstGeom>
        <a:solidFill>
          <a:schemeClr val="accent3">
            <a:shade val="75000"/>
            <a:satMod val="1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3">
              <a:shade val="35000"/>
              <a:satMod val="13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142240" rIns="0" bIns="142240" numCol="1" spcCol="1270" rtlCol="0" anchor="t" anchorCtr="1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經過校務會議</a:t>
          </a:r>
          <a:r>
            <a:rPr lang="zh-TW" altLang="en-US" sz="16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通過</a:t>
          </a:r>
          <a:endParaRPr lang="en-US" altLang="zh-TW" sz="1600" kern="1200" noProof="0" dirty="0" smtClean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本校實施辦法</a:t>
          </a:r>
          <a:endParaRPr lang="en-US" altLang="zh-TW" sz="16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2776477" y="3222382"/>
        <a:ext cx="2489057" cy="1052638"/>
      </dsp:txXfrm>
    </dsp:sp>
    <dsp:sp modelId="{9503A872-7BC5-4A97-B876-C4FDBC8CC820}">
      <dsp:nvSpPr>
        <dsp:cNvPr id="0" name=""/>
        <dsp:cNvSpPr/>
      </dsp:nvSpPr>
      <dsp:spPr>
        <a:xfrm rot="85078">
          <a:off x="4916939" y="2230168"/>
          <a:ext cx="8318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1867" y="0"/>
              </a:lnTo>
            </a:path>
          </a:pathLst>
        </a:custGeom>
        <a:noFill/>
        <a:ln w="13970" cap="flat" cmpd="sng" algn="ctr">
          <a:solidFill>
            <a:schemeClr val="accent4">
              <a:hueOff val="9058885"/>
              <a:satOff val="-4016"/>
              <a:lumOff val="-8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41BF4-A0A4-46FD-AAC1-40A8388CBD19}">
      <dsp:nvSpPr>
        <dsp:cNvPr id="0" name=""/>
        <dsp:cNvSpPr/>
      </dsp:nvSpPr>
      <dsp:spPr>
        <a:xfrm>
          <a:off x="4021005" y="2550021"/>
          <a:ext cx="0" cy="328949"/>
        </a:xfrm>
        <a:prstGeom prst="line">
          <a:avLst/>
        </a:prstGeom>
        <a:noFill/>
        <a:ln w="9525" cap="flat" cmpd="sng" algn="ctr">
          <a:solidFill>
            <a:schemeClr val="accent4">
              <a:hueOff val="6039257"/>
              <a:satOff val="-2677"/>
              <a:lumOff val="-53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1EF3D-C5D4-4278-A545-0FC4FC506A34}">
      <dsp:nvSpPr>
        <dsp:cNvPr id="0" name=""/>
        <dsp:cNvSpPr/>
      </dsp:nvSpPr>
      <dsp:spPr>
        <a:xfrm>
          <a:off x="3917587" y="2951393"/>
          <a:ext cx="206835" cy="65789"/>
        </a:xfrm>
        <a:prstGeom prst="rect">
          <a:avLst/>
        </a:prstGeom>
        <a:solidFill>
          <a:schemeClr val="accent4">
            <a:hueOff val="6039257"/>
            <a:satOff val="-2677"/>
            <a:lumOff val="-535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1D472C-B7F8-45E0-B706-6D8C2E4E08AB}">
      <dsp:nvSpPr>
        <dsp:cNvPr id="0" name=""/>
        <dsp:cNvSpPr/>
      </dsp:nvSpPr>
      <dsp:spPr>
        <a:xfrm>
          <a:off x="5748679" y="1970667"/>
          <a:ext cx="1774807" cy="539585"/>
        </a:xfrm>
        <a:prstGeom prst="hexagon">
          <a:avLst>
            <a:gd name="adj" fmla="val 40000"/>
            <a:gd name="vf" fmla="val 115470"/>
          </a:avLst>
        </a:prstGeom>
        <a:solidFill>
          <a:schemeClr val="accent4">
            <a:hueOff val="12078514"/>
            <a:satOff val="-5354"/>
            <a:lumOff val="-10719"/>
            <a:alphaOff val="0"/>
          </a:schemeClr>
        </a:solidFill>
        <a:ln w="13970" cap="flat" cmpd="sng" algn="ctr">
          <a:solidFill>
            <a:schemeClr val="accent4">
              <a:hueOff val="12078514"/>
              <a:satOff val="-5354"/>
              <a:lumOff val="-10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0" kern="1200" cap="none" spc="0" noProof="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rPr>
            <a:t>本校實施領域</a:t>
          </a:r>
          <a:endParaRPr lang="en-US" altLang="zh-TW" sz="1400" b="0" kern="1200" cap="none" spc="0" noProof="0" dirty="0">
            <a:ln w="0"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5968524" y="2037505"/>
        <a:ext cx="1335117" cy="405909"/>
      </dsp:txXfrm>
    </dsp:sp>
    <dsp:sp modelId="{03B57377-53AB-463A-A4A7-C29E1AF0FFBE}">
      <dsp:nvSpPr>
        <dsp:cNvPr id="0" name=""/>
        <dsp:cNvSpPr/>
      </dsp:nvSpPr>
      <dsp:spPr>
        <a:xfrm>
          <a:off x="5403578" y="-7813"/>
          <a:ext cx="2465010" cy="1438895"/>
        </a:xfrm>
        <a:prstGeom prst="rect">
          <a:avLst/>
        </a:prstGeom>
        <a:solidFill>
          <a:schemeClr val="accent2">
            <a:shade val="75000"/>
            <a:satMod val="160000"/>
          </a:schemeClr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2">
              <a:shade val="25000"/>
              <a:satMod val="14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142240" rIns="0" bIns="142240" numCol="1" spcCol="1270" rtlCol="0" anchor="b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本土</a:t>
          </a:r>
          <a:r>
            <a:rPr lang="zh-TW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語言、健康與體育、</a:t>
          </a:r>
          <a:endParaRPr lang="en-US" altLang="zh-TW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綜合活動</a:t>
          </a:r>
          <a:endParaRPr lang="en-US" altLang="zh-TW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三個領域</a:t>
          </a:r>
          <a:endParaRPr lang="en-US" altLang="zh-TW" sz="16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03578" y="-7813"/>
        <a:ext cx="2465010" cy="1438895"/>
      </dsp:txXfrm>
    </dsp:sp>
    <dsp:sp modelId="{02A4A300-F6A0-4682-9F86-F5510B773AA5}">
      <dsp:nvSpPr>
        <dsp:cNvPr id="0" name=""/>
        <dsp:cNvSpPr/>
      </dsp:nvSpPr>
      <dsp:spPr>
        <a:xfrm rot="21451967">
          <a:off x="7523259" y="2229918"/>
          <a:ext cx="4897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9790" y="0"/>
              </a:lnTo>
            </a:path>
          </a:pathLst>
        </a:custGeom>
        <a:noFill/>
        <a:ln w="13970" cap="flat" cmpd="sng" algn="ctr">
          <a:solidFill>
            <a:schemeClr val="accent4">
              <a:hueOff val="18117770"/>
              <a:satOff val="-8031"/>
              <a:lumOff val="-1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E56DF-2A5B-41DC-87AD-B153470AB98D}">
      <dsp:nvSpPr>
        <dsp:cNvPr id="0" name=""/>
        <dsp:cNvSpPr/>
      </dsp:nvSpPr>
      <dsp:spPr>
        <a:xfrm>
          <a:off x="6636083" y="1521013"/>
          <a:ext cx="0" cy="449654"/>
        </a:xfrm>
        <a:prstGeom prst="line">
          <a:avLst/>
        </a:prstGeom>
        <a:noFill/>
        <a:ln w="9525" cap="flat" cmpd="sng" algn="ctr">
          <a:solidFill>
            <a:schemeClr val="accent4">
              <a:hueOff val="12078514"/>
              <a:satOff val="-5354"/>
              <a:lumOff val="-10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13FAB-F884-45DB-96FF-6EA8C4390967}">
      <dsp:nvSpPr>
        <dsp:cNvPr id="0" name=""/>
        <dsp:cNvSpPr/>
      </dsp:nvSpPr>
      <dsp:spPr>
        <a:xfrm>
          <a:off x="6533664" y="1431082"/>
          <a:ext cx="204837" cy="89930"/>
        </a:xfrm>
        <a:prstGeom prst="rect">
          <a:avLst/>
        </a:prstGeom>
        <a:solidFill>
          <a:schemeClr val="accent4">
            <a:hueOff val="12078514"/>
            <a:satOff val="-5354"/>
            <a:lumOff val="-1071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B84850-C150-47B1-88A7-88FA69B967E0}">
      <dsp:nvSpPr>
        <dsp:cNvPr id="0" name=""/>
        <dsp:cNvSpPr/>
      </dsp:nvSpPr>
      <dsp:spPr>
        <a:xfrm rot="10800000">
          <a:off x="8012823" y="1991752"/>
          <a:ext cx="1832655" cy="455248"/>
        </a:xfrm>
        <a:prstGeom prst="homePlate">
          <a:avLst>
            <a:gd name="adj" fmla="val 40000"/>
          </a:avLst>
        </a:prstGeom>
        <a:solidFill>
          <a:schemeClr val="accent4">
            <a:hueOff val="18117770"/>
            <a:satOff val="-8031"/>
            <a:lumOff val="-16078"/>
            <a:alphaOff val="0"/>
          </a:schemeClr>
        </a:solidFill>
        <a:ln w="13970" cap="flat" cmpd="sng" algn="ctr">
          <a:solidFill>
            <a:schemeClr val="accent4">
              <a:hueOff val="18117770"/>
              <a:satOff val="-8031"/>
              <a:lumOff val="-1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108</a:t>
          </a:r>
          <a:r>
            <a:rPr lang="zh-TW" altLang="en-US" sz="1400" b="1" kern="120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學年度</a:t>
          </a:r>
          <a:r>
            <a:rPr lang="en-US" altLang="zh-TW" sz="1400" b="1" kern="120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~</a:t>
          </a:r>
          <a:r>
            <a:rPr lang="zh-TW" altLang="en-US" sz="1400" b="1" kern="120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迄今</a:t>
          </a:r>
          <a:endParaRPr lang="en-US" altLang="zh-TW" sz="1400" b="1" kern="1200" noProof="0" dirty="0">
            <a:ln>
              <a:solidFill>
                <a:schemeClr val="tx1"/>
              </a:solidFill>
            </a:ln>
            <a:solidFill>
              <a:schemeClr val="tx1"/>
            </a:solidFill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 rot="10800000">
        <a:off x="8103873" y="1991752"/>
        <a:ext cx="1741605" cy="455248"/>
      </dsp:txXfrm>
    </dsp:sp>
    <dsp:sp modelId="{C7F0F4BC-EBF7-4ADF-A9F6-FD8DA9543CA0}">
      <dsp:nvSpPr>
        <dsp:cNvPr id="0" name=""/>
        <dsp:cNvSpPr/>
      </dsp:nvSpPr>
      <dsp:spPr>
        <a:xfrm>
          <a:off x="7656473" y="3141204"/>
          <a:ext cx="2545354" cy="1213996"/>
        </a:xfrm>
        <a:prstGeom prst="rect">
          <a:avLst/>
        </a:prstGeom>
        <a:solidFill>
          <a:schemeClr val="accent5">
            <a:tint val="60000"/>
            <a:satMod val="120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142240" rIns="0" bIns="142240" numCol="1" spcCol="1270" rtlCol="0" anchor="t" anchorCtr="1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108</a:t>
          </a:r>
          <a:r>
            <a:rPr lang="zh-TW" altLang="en-US" sz="16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課綱開始</a:t>
          </a:r>
          <a:endParaRPr lang="en-US" altLang="zh-TW" sz="1600" kern="1200" noProof="0" dirty="0" smtClean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一年級和二年級</a:t>
          </a:r>
          <a:endParaRPr lang="en-US" altLang="zh-TW" sz="1600" b="1" kern="1200" noProof="0" dirty="0" smtClean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循環</a:t>
          </a:r>
          <a:r>
            <a:rPr lang="zh-TW" altLang="en-US" sz="1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rPr>
            <a:t>本土語、健體</a:t>
          </a:r>
          <a:r>
            <a:rPr lang="zh-TW" altLang="en-US" sz="16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兩個科目</a:t>
          </a:r>
          <a:endParaRPr lang="en-US" altLang="zh-TW" sz="16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7656473" y="3141204"/>
        <a:ext cx="2545354" cy="1213996"/>
      </dsp:txXfrm>
    </dsp:sp>
    <dsp:sp modelId="{F830329A-90B8-42A1-B732-4F46E7433A9A}">
      <dsp:nvSpPr>
        <dsp:cNvPr id="0" name=""/>
        <dsp:cNvSpPr/>
      </dsp:nvSpPr>
      <dsp:spPr>
        <a:xfrm>
          <a:off x="8929151" y="2524309"/>
          <a:ext cx="0" cy="379373"/>
        </a:xfrm>
        <a:prstGeom prst="line">
          <a:avLst/>
        </a:prstGeom>
        <a:noFill/>
        <a:ln w="9525" cap="flat" cmpd="sng" algn="ctr">
          <a:solidFill>
            <a:schemeClr val="accent4">
              <a:hueOff val="18117770"/>
              <a:satOff val="-8031"/>
              <a:lumOff val="-16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1F98E-7014-4882-A2D3-22D977DB5FA5}">
      <dsp:nvSpPr>
        <dsp:cNvPr id="0" name=""/>
        <dsp:cNvSpPr/>
      </dsp:nvSpPr>
      <dsp:spPr>
        <a:xfrm>
          <a:off x="8823393" y="2945852"/>
          <a:ext cx="211514" cy="75874"/>
        </a:xfrm>
        <a:prstGeom prst="rect">
          <a:avLst/>
        </a:prstGeom>
        <a:solidFill>
          <a:schemeClr val="accent4">
            <a:hueOff val="18117770"/>
            <a:satOff val="-8031"/>
            <a:lumOff val="-1607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exagonTimeline">
  <dgm:title val="六邊形時間表"/>
  <dgm:desc val="用來顯示按照時間順序的活動清單。隱藏的方塊包含描述，而日期則顯示在六邊形中，除了日期將顯示在首頁圖形中的第一個和最後一個節點以外。它可以顯示含有中等長度日期格式的大量文字。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1" val="20"/>
      <dgm:constr type="primFontSz" for="des" forName="Childtext1" val="20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w" for="ch" forName="spaceBetweenRectangles" refType="w" fact="0"/>
      <dgm:constr type="h" for="ch" forName="spaceBetweenRectangles" refType="h" fact="0"/>
      <dgm:constr type="primFontSz" for="des" forName="Parent1" op="equ"/>
      <dgm:constr type="primFontSz" for="des" forName="Childtext1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casesForSnakingLogic">
          <dgm:if name="Name7" axis="self" ptType="node" func="posOdd" op="equ" val="1">
            <dgm:constrLst>
              <dgm:constr type="w" for="ch" forName="Parent1" refType="w" fact="0.72"/>
              <dgm:constr type="ctrY" for="ch" forName="Parent1" refType="h" fact="0.5"/>
              <dgm:constr type="h" for="ch" forName="Parent1" refType="h" fact="0.12"/>
              <dgm:constr type="l" for="ch" forName="Parent1" refType="w" fact="0.14"/>
              <dgm:constr type="w" for="ch" forName="Childtext1" refType="w"/>
              <dgm:constr type="h" for="ch" forName="Childtext1" refType="h" fact="0.32"/>
              <dgm:constr type="t" for="ch" forName="Childtext1" refType="h" fact="0"/>
              <dgm:constr type="w" for="ch" forName="ConnectLine"/>
              <dgm:constr type="h" for="ch" forName="ConnectLine" refType="h" fact="0.1"/>
              <dgm:constr type="b" for="ch" forName="ConnectLine" refType="t" refFor="ch" refForName="Parent1"/>
              <dgm:constr type="ctrX" for="ch" forName="ConnectLine" refType="w" fact="0.5"/>
              <dgm:constr type="w" for="ch" forName="ConnectLineEnd" refType="h" fact="0.02"/>
              <dgm:constr type="h" for="ch" forName="ConnectLineEnd" refType="h" fact="0.02"/>
              <dgm:constr type="b" for="ch" forName="ConnectLineEnd" refType="t" refFor="ch" refForName="ConnectLine"/>
              <dgm:constr type="ctrX" for="ch" forName="ConnectLineEnd" refType="ctrX" refFor="ch" refForName="ConnectLine"/>
              <dgm:constr type="w" for="ch" forName="EmptyPane" refType="w"/>
              <dgm:constr type="b" for="ch" forName="EmptyPane" refType="h"/>
              <dgm:constr type="h" for="ch" forName="EmptyPane" refType="h" fact="0.44"/>
            </dgm:constrLst>
          </dgm:if>
          <dgm:else name="Name8">
            <dgm:constrLst>
              <dgm:constr type="w" for="ch" forName="Parent1" refType="w" fact="0.72"/>
              <dgm:constr type="ctrY" for="ch" forName="Parent1" refType="h" fact="0.5"/>
              <dgm:constr type="h" for="ch" forName="Parent1" refType="h" fact="0.12"/>
              <dgm:constr type="l" for="ch" forName="Parent1" refType="w" fact="0.14"/>
              <dgm:constr type="w" for="ch" forName="Childtext1" refType="w"/>
              <dgm:constr type="h" for="ch" forName="Childtext1" refType="h" fact="0.32"/>
              <dgm:constr type="b" for="ch" forName="Childtext1" refType="h"/>
              <dgm:constr type="w" for="ch" forName="ConnectLine"/>
              <dgm:constr type="h" for="ch" forName="ConnectLine" refType="h" fact="0.1"/>
              <dgm:constr type="t" for="ch" forName="ConnectLine" refType="b" refFor="ch" refForName="Parent1"/>
              <dgm:constr type="ctrX" for="ch" forName="ConnectLine" refType="w" fact="0.5"/>
              <dgm:constr type="w" for="ch" forName="ConnectLineEnd" refType="h" fact="0.02"/>
              <dgm:constr type="h" for="ch" forName="ConnectLineEnd" refType="h" fact="0.02"/>
              <dgm:constr type="t" for="ch" forName="ConnectLineEnd" refType="b" refFor="ch" refForName="ConnectLine"/>
              <dgm:constr type="ctrX" for="ch" forName="ConnectLineEnd" refType="ctrX" refFor="ch" refForName="ConnectLine"/>
              <dgm:constr type="w" for="ch" forName="EmptyPane" refType="w"/>
              <dgm:constr type="h" for="ch" forName="EmptyPane" refType="h" fact="0.44"/>
            </dgm:constrLst>
          </dgm:else>
        </dgm:choose>
        <dgm:layoutNode name="Parent1" styleLbl="alignNode1">
          <dgm:varLst>
            <dgm:chMax val="1"/>
            <dgm:chPref val="1"/>
            <dgm:bulletEnabled val="1"/>
          </dgm:varLst>
          <dgm:alg type="tx"/>
          <dgm:choose name="casesForFirstAndLastNode">
            <dgm:if name="startNode" axis="self" ptType="node" func="pos" op="equ" val="1">
              <dgm:choose name="removeLineWhenOnlyOneNode">
                <dgm:if name="ifOnlyOneNode" axis="followSib" ptType="node" func="cnt" op="equ" val="0">
                  <dgm:shape xmlns:r="http://schemas.openxmlformats.org/officeDocument/2006/relationships" type="rect" r:blip="">
                    <dgm:adjLst/>
                  </dgm:shape>
                </dgm:if>
                <dgm:else name="ifMoreThanOneNode">
                  <dgm:choose name="Name18">
                    <dgm:if name="Name19" func="var" arg="dir" op="equ" val="norm">
                      <dgm:shape xmlns:r="http://schemas.openxmlformats.org/officeDocument/2006/relationships" type="homePlate" r:blip="">
                        <dgm:adjLst>
                          <dgm:adj idx="1" val="0.4"/>
                        </dgm:adjLst>
                      </dgm:shape>
                    </dgm:if>
                    <dgm:else name="Name20">
                      <dgm:shape xmlns:r="http://schemas.openxmlformats.org/officeDocument/2006/relationships" rot="180" type="homePlate" r:blip="">
                        <dgm:adjLst>
                          <dgm:adj idx="1" val="0.4"/>
                        </dgm:adjLst>
                      </dgm:shape>
                    </dgm:else>
                  </dgm:choose>
                </dgm:else>
              </dgm:choose>
            </dgm:if>
            <dgm:else name="notStartNode">
              <dgm:choose name="Name22">
                <dgm:if name="Name23" axis="self" ptType="node" func="revPos" op="equ" val="1">
                  <dgm:choose name="Name24">
                    <dgm:if name="Name25" func="var" arg="dir" op="equ" val="norm">
                      <dgm:shape xmlns:r="http://schemas.openxmlformats.org/officeDocument/2006/relationships" rot="180" type="homePlate" r:blip="">
                        <dgm:adjLst>
                          <dgm:adj idx="1" val="0.4"/>
                        </dgm:adjLst>
                      </dgm:shape>
                    </dgm:if>
                    <dgm:else name="Name26">
                      <dgm:shape xmlns:r="http://schemas.openxmlformats.org/officeDocument/2006/relationships" type="homePlate" r:blip="">
                        <dgm:adjLst>
                          <dgm:adj idx="1" val="0.4"/>
                        </dgm:adjLst>
                      </dgm:shape>
                    </dgm:else>
                  </dgm:choose>
                </dgm:if>
                <dgm:else name="Name27">
                  <dgm:shape xmlns:r="http://schemas.openxmlformats.org/officeDocument/2006/relationships" type="hexagon" r:blip="">
                    <dgm:adjLst>
                      <dgm:adj idx="1" val="0.4"/>
                    </dgm:adjLst>
                  </dgm:shape>
                </dgm:else>
              </dgm:choose>
            </dgm:else>
          </dgm:choose>
          <dgm:presOf axis="self" ptType="node"/>
          <dgm:constrLst>
            <dgm:constr type="lMarg" refType="primFontSz" fact="0.6"/>
            <dgm:constr type="rMarg" refType="primFontSz" fact="0.6"/>
            <dgm:constr type="tMarg" refType="primFontSz" fact="0.6"/>
            <dgm:constr type="bMarg" refType="primFontSz" fact="0.6"/>
          </dgm:constrLst>
          <dgm:ruleLst>
            <dgm:rule type="primFontSz" val="11" fact="NaN" max="NaN"/>
          </dgm:ruleLst>
        </dgm:layoutNode>
        <dgm:layoutNode name="Childtext1" styleLbl="revTx" moveWith="Parent1">
          <dgm:varLst>
            <dgm:chMax val="0"/>
            <dgm:chPref val="0"/>
            <dgm:bulletEnabled/>
          </dgm:varLst>
          <dgm:choose name="casesForTxtDirLogic1">
            <dgm:if name="Name77" axis="self" ptType="node" func="posOdd" op="equ" val="1">
              <dgm:alg type="tx">
                <dgm:param type="txAnchorVert" val="b"/>
                <dgm:param type="txAnchorHorz" val="ctr"/>
                <dgm:param type="parTxRTLAlign" val="ctr"/>
                <dgm:param type="parTxLTRAlign" val="ctr"/>
              </dgm:alg>
            </dgm:if>
            <dgm:else name="Name88">
              <dgm:alg type="tx">
                <dgm:param type="txAnchorVert" val="t"/>
                <dgm:param type="txAnchorHorz" val="ctr"/>
                <dgm:param type="parTxRTLAlign" val="ctr"/>
                <dgm:param type="parTxLTRAlign" val="ctr"/>
              </dgm:alg>
            </dgm:else>
          </dgm:choose>
          <dgm:shape xmlns:r="http://schemas.openxmlformats.org/officeDocument/2006/relationships" type="rect" r:blip="">
            <dgm:adjLst/>
          </dgm:shape>
          <dgm:constrLst>
            <dgm:constr type="lMarg"/>
            <dgm:constr type="rMarg"/>
            <dgm:constr type="tMarg" refType="primFontSz" fact="0.7"/>
            <dgm:constr type="bMarg" refType="primFontSz" fact="0.7"/>
          </dgm:constrLst>
          <dgm:presOf axis="ch" ptType="node"/>
          <dgm:ruleLst>
            <dgm:rule type="primFontSz" val="11" fact="NaN" max="NaN"/>
          </dgm:ruleLst>
        </dgm:layoutNode>
        <dgm:layoutNode name="ConnectLine" styleLbl="sibTrans1D1" moveWith="Parent1">
          <dgm:alg type="sp"/>
          <dgm:shape xmlns:r="http://schemas.openxmlformats.org/officeDocument/2006/relationships" type="line" r:blip="">
            <dgm:adjLst/>
            <dgm:extLst>
              <a:ext uri="{B698B0E9-8C71-41B9-8309-B3DCBF30829C}">
                <dgm1612:spPr xmlns="" xmlns:dgm1612="http://schemas.microsoft.com/office/drawing/2016/12/diagram">
                  <a:ln w="12700">
                    <a:prstDash val="dash"/>
                  </a:ln>
                </dgm1612:spPr>
              </a:ext>
            </dgm:extLst>
          </dgm:shape>
          <dgm:presOf/>
          <dgm:constrLst/>
        </dgm:layoutNode>
        <dgm:layoutNode name="ConnectLineEnd" styleLbl="node1" moveWith="Parent1">
          <dgm:alg type="sp"/>
          <dgm:shape xmlns:r="http://schemas.openxmlformats.org/officeDocument/2006/relationships" type="rect" r:blip="">
            <dgm:adjLst/>
          </dgm:shape>
          <dgm:presOf/>
          <dgm:constrLst/>
        </dgm:layoutNode>
        <dgm:layoutNode name="EmptyPane" moveWith="Parent1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28" axis="followSib" ptType="sibTrans" cnt="1">
        <dgm:layoutNode name="spaceBetweenRectangles" styleLbl="fgAcc1">
          <dgm:alg type="conn">
            <dgm:param type="dim" val="1D"/>
            <dgm:param type="srcNode" val="Parent1"/>
            <dgm:param type="dstNode" val="Parent1"/>
            <dgm:param type="begPts" val="midR"/>
            <dgm:param type="endPts" val="midL"/>
            <dgm:param type="endSty" val="noArr"/>
          </dgm:alg>
          <dgm:shape xmlns:r="http://schemas.openxmlformats.org/officeDocument/2006/relationships" type="conn" r:blip="" zOrderOff="-2">
            <dgm:adjLst/>
          </dgm:shape>
          <dgm:presOf/>
          <dgm:constrLst>
            <dgm:constr type="connDist"/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CFAEC33-F738-45EF-AB3D-881D3D2B1DF1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2020/9/4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823BED-889D-4675-B830-85EC3976F687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1022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C9E0880-C796-42AD-94CE-27F5628D05FE}" type="datetime1">
              <a:rPr lang="zh-TW" altLang="en-US" noProof="0" smtClean="0"/>
              <a:t>2020/9/4</a:t>
            </a:fld>
            <a:endParaRPr lang="zh-TW" altLang="en-US" noProof="0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2F7FBCA-4BE8-4FB5-91BD-69C6AC6BDB5D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11236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F7FBCA-4BE8-4FB5-91BD-69C6AC6BDB5D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554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F7FBCA-4BE8-4FB5-91BD-69C6AC6BDB5D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678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 rtlCol="0"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530047F9-C0AC-4B34-9426-6EF161DC71A5}" type="datetime1">
              <a:rPr lang="zh-TW" altLang="en-US" noProof="0" smtClean="0"/>
              <a:t>2020/9/4</a:t>
            </a:fld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700C5F-EE3D-41A1-907F-52CC52A4E7F9}" type="datetime1">
              <a:rPr lang="zh-TW" altLang="en-US" noProof="0" smtClean="0"/>
              <a:t>2020/9/4</a:t>
            </a:fld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510D45-64BC-4D1C-A1FD-E227EE8F15C9}" type="datetime1">
              <a:rPr lang="zh-TW" altLang="en-US" noProof="0" smtClean="0"/>
              <a:t>2020/9/4</a:t>
            </a:fld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40F755-F0C1-4B63-A267-63345C9D3FA2}" type="datetime1">
              <a:rPr lang="zh-TW" altLang="en-US" noProof="0" smtClean="0"/>
              <a:t>2020/9/4</a:t>
            </a:fld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365753-CA7A-4A16-9A22-BC9ED26E07C3}" type="datetime1">
              <a:rPr lang="zh-TW" altLang="en-US" noProof="0" smtClean="0"/>
              <a:t>2020/9/4</a:t>
            </a:fld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CB4B7C-F5F9-45AC-876B-369F7235FA7B}" type="datetime1">
              <a:rPr lang="zh-TW" altLang="en-US" noProof="0" smtClean="0"/>
              <a:t>2020/9/4</a:t>
            </a:fld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 rtlCol="0"/>
          <a:lstStyle>
            <a:lvl1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rtlCol="0"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 rtlCol="0"/>
          <a:lstStyle>
            <a:lvl1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31F3ABA-C10D-4890-838A-30CBFBDE2AFD}" type="datetime1">
              <a:rPr lang="zh-TW" altLang="en-US" noProof="0" smtClean="0"/>
              <a:t>2020/9/4</a:t>
            </a:fld>
            <a:endParaRPr lang="zh-TW" altLang="en-US" noProof="0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590016-098B-4AC3-8A2D-5A3C56E04092}" type="datetime1">
              <a:rPr lang="zh-TW" altLang="en-US" noProof="0" smtClean="0"/>
              <a:t>2020/9/4</a:t>
            </a:fld>
            <a:endParaRPr lang="zh-TW" altLang="en-US" noProof="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9652DE-1D83-4F97-AB63-56DA7C8574C1}" type="datetime1">
              <a:rPr lang="zh-TW" altLang="en-US" noProof="0" smtClean="0"/>
              <a:t>2020/9/4</a:t>
            </a:fld>
            <a:endParaRPr lang="zh-TW" altLang="en-US" noProof="0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B2E219-80CD-415C-B632-85E62F2C74FC}" type="datetime1">
              <a:rPr lang="zh-TW" altLang="en-US" noProof="0" smtClean="0"/>
              <a:t>2020/9/4</a:t>
            </a:fld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rtlCol="0"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ACDEEB-EEB8-4E83-8C52-DB4EDA987362}" type="datetime1">
              <a:rPr lang="zh-TW" altLang="en-US" noProof="0" smtClean="0"/>
              <a:t>2020/9/4</a:t>
            </a:fld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731ADE5-B9BD-4B8F-99A8-ABC344ACF063}" type="datetime1">
              <a:rPr lang="zh-TW" altLang="en-US" noProof="0" smtClean="0"/>
              <a:t>2020/9/4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書頁的特寫">
            <a:extLst>
              <a:ext uri="{FF2B5EF4-FFF2-40B4-BE49-F238E27FC236}">
                <a16:creationId xmlns:a16="http://schemas.microsoft.com/office/drawing/2014/main" id="{E8B6E499-B9AF-4C9F-9B5A-1EFCE8B40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40" r="9545"/>
          <a:stretch/>
        </p:blipFill>
        <p:spPr>
          <a:xfrm>
            <a:off x="452761" y="10"/>
            <a:ext cx="5643239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AE48B8D-7A59-42A4-A61B-B66E6063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9461" y="758952"/>
            <a:ext cx="5160168" cy="4041648"/>
          </a:xfrm>
        </p:spPr>
        <p:txBody>
          <a:bodyPr rtlCol="0">
            <a:norm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新竹市北門國小</a:t>
            </a:r>
            <a: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循環課本宣導</a:t>
            </a:r>
            <a:endParaRPr lang="en-US" altLang="zh-TW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871044-9D2C-42D1-8B31-E3D6F11C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0195" y="4800600"/>
            <a:ext cx="3950503" cy="1691640"/>
          </a:xfrm>
        </p:spPr>
        <p:txBody>
          <a:bodyPr rtlCol="0">
            <a:normAutofit/>
          </a:bodyPr>
          <a:lstStyle/>
          <a:p>
            <a:pPr algn="r" rtl="0"/>
            <a:r>
              <a:rPr lang="zh-TW" altLang="en-US" u="sng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教務處設備組</a:t>
            </a:r>
            <a:endParaRPr lang="zh-TW" altLang="en-US" u="sng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461" y="3024029"/>
            <a:ext cx="5133277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4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新竹市北區北門國民小學教科書循環使用實施計畫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696" y="1819470"/>
            <a:ext cx="10074822" cy="43513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/>
              <a:t>一</a:t>
            </a:r>
            <a:r>
              <a:rPr lang="zh-TW" altLang="en-US" b="1" dirty="0" smtClean="0"/>
              <a:t>、依據</a:t>
            </a:r>
            <a:r>
              <a:rPr lang="zh-TW" altLang="en-US" b="1" dirty="0"/>
              <a:t>：</a:t>
            </a:r>
          </a:p>
          <a:p>
            <a:pPr marL="360000" indent="0">
              <a:buNone/>
            </a:pPr>
            <a:r>
              <a:rPr lang="en-US" altLang="zh-TW" b="1" dirty="0"/>
              <a:t>1. </a:t>
            </a:r>
            <a:r>
              <a:rPr lang="zh-TW" altLang="en-US" b="1" dirty="0"/>
              <a:t>國民教育法第八條之三第二項。</a:t>
            </a:r>
          </a:p>
          <a:p>
            <a:pPr marL="360000" indent="0">
              <a:buNone/>
            </a:pPr>
            <a:r>
              <a:rPr lang="en-US" altLang="zh-TW" b="1" dirty="0"/>
              <a:t>2. </a:t>
            </a:r>
            <a:r>
              <a:rPr lang="zh-TW" altLang="en-US" b="1" dirty="0"/>
              <a:t>新竹市國民中小學教科書循環再運用獎助措施實施</a:t>
            </a:r>
            <a:r>
              <a:rPr lang="zh-TW" altLang="en-US" b="1" dirty="0" smtClean="0"/>
              <a:t>計畫</a:t>
            </a:r>
            <a:endParaRPr lang="en-US" altLang="zh-TW" b="1" dirty="0" smtClean="0"/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zh-TW" altLang="en-US" b="1" dirty="0" smtClean="0"/>
              <a:t>二</a:t>
            </a:r>
            <a:r>
              <a:rPr lang="zh-TW" altLang="en-US" b="1" dirty="0"/>
              <a:t>、</a:t>
            </a:r>
            <a:r>
              <a:rPr lang="zh-TW" altLang="en-US" b="1" dirty="0" smtClean="0"/>
              <a:t>目的</a:t>
            </a:r>
            <a:r>
              <a:rPr lang="zh-TW" altLang="en-US" b="1" dirty="0"/>
              <a:t>：</a:t>
            </a:r>
          </a:p>
          <a:p>
            <a:pPr marL="360000" indent="0">
              <a:buNone/>
            </a:pPr>
            <a:r>
              <a:rPr lang="en-US" altLang="zh-TW" b="1" dirty="0"/>
              <a:t>1. </a:t>
            </a:r>
            <a:r>
              <a:rPr lang="zh-TW" altLang="en-US" b="1" dirty="0"/>
              <a:t>為加強生活及環境教育，培養學生珍惜有限資源與愛物之美德，發揮教科書使用</a:t>
            </a:r>
            <a:r>
              <a:rPr lang="zh-TW" altLang="en-US" b="1" dirty="0" smtClean="0"/>
              <a:t>之最大</a:t>
            </a:r>
            <a:r>
              <a:rPr lang="zh-TW" altLang="en-US" b="1" dirty="0"/>
              <a:t>效益。</a:t>
            </a:r>
          </a:p>
          <a:p>
            <a:pPr marL="360000" indent="0">
              <a:buNone/>
            </a:pPr>
            <a:r>
              <a:rPr lang="en-US" altLang="zh-TW" b="1" dirty="0"/>
              <a:t>2. </a:t>
            </a:r>
            <a:r>
              <a:rPr lang="zh-TW" altLang="en-US" b="1" dirty="0"/>
              <a:t>提升學生知福惜福的觀念，增進教師活用教科書、研發教材能力。</a:t>
            </a:r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31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內容版面配置區 2" descr="SmartArt 時間表預留位置">
            <a:extLst>
              <a:ext uri="{FF2B5EF4-FFF2-40B4-BE49-F238E27FC236}">
                <a16:creationId xmlns:a16="http://schemas.microsoft.com/office/drawing/2014/main" id="{41635FE1-4BC0-4C3E-B8B9-458DE49C0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131556"/>
              </p:ext>
            </p:extLst>
          </p:nvPr>
        </p:nvGraphicFramePr>
        <p:xfrm>
          <a:off x="706582" y="1803862"/>
          <a:ext cx="10332872" cy="4496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307494" y="5290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20775" y="298450"/>
            <a:ext cx="9691688" cy="1325563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新竹市北區北門國民小學教科書循環使用實施計畫</a:t>
            </a:r>
          </a:p>
        </p:txBody>
      </p:sp>
    </p:spTree>
    <p:extLst>
      <p:ext uri="{BB962C8B-B14F-4D97-AF65-F5344CB8AC3E}">
        <p14:creationId xmlns:p14="http://schemas.microsoft.com/office/powerpoint/2010/main" val="6920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855" y="4091507"/>
            <a:ext cx="1211207" cy="4206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425" y="4579691"/>
            <a:ext cx="981541" cy="4206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563" y="2937223"/>
            <a:ext cx="1261084" cy="4294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00" y="2927725"/>
            <a:ext cx="981541" cy="42066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884" y="2404023"/>
            <a:ext cx="1261083" cy="4206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53491" y="1857577"/>
            <a:ext cx="980902" cy="42011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8967" y="1857577"/>
            <a:ext cx="9676015" cy="435133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zh-TW" altLang="en-US" sz="2400" b="1" dirty="0" smtClean="0"/>
              <a:t>每個學期初 發給每生一本，學生需自行確認是否領到</a:t>
            </a:r>
            <a:r>
              <a:rPr lang="zh-TW" altLang="en-US" sz="2400" b="1" dirty="0"/>
              <a:t>、</a:t>
            </a:r>
            <a:r>
              <a:rPr lang="zh-TW" altLang="en-US" sz="2400" b="1" dirty="0" smtClean="0"/>
              <a:t>是否需要更換。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級任老師、任課老師於上課期間宣導循環課本的使用方法。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低年級會由設備組長再次宣導，循環課本統一包書套並貼上提醒語。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每個學期末 設備組統一收回並檢查清點。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圖書館將增設</a:t>
            </a:r>
            <a:r>
              <a:rPr lang="en-US" altLang="zh-TW" sz="2400" b="1" dirty="0" smtClean="0"/>
              <a:t>“</a:t>
            </a:r>
            <a:r>
              <a:rPr lang="zh-TW" altLang="en-US" sz="2400" b="1" dirty="0" smtClean="0"/>
              <a:t>書本醫生</a:t>
            </a:r>
            <a:r>
              <a:rPr lang="en-US" altLang="zh-TW" sz="2400" b="1" dirty="0" smtClean="0"/>
              <a:t>”</a:t>
            </a:r>
            <a:r>
              <a:rPr lang="zh-TW" altLang="en-US" sz="2400" b="1" dirty="0" smtClean="0"/>
              <a:t>服務，學生可以帶著課本前往登記修理。</a:t>
            </a:r>
            <a:endParaRPr lang="en-US" altLang="zh-TW" sz="2400" b="1" dirty="0"/>
          </a:p>
          <a:p>
            <a:r>
              <a:rPr lang="zh-TW" altLang="en-US" sz="2400" b="1" dirty="0" smtClean="0"/>
              <a:t>若學生個人造成下述情形則需賠償</a:t>
            </a:r>
            <a:r>
              <a:rPr lang="zh-TW" altLang="en-US" sz="2400" b="1" dirty="0" smtClean="0">
                <a:latin typeface="華康黑體W7注音" panose="020B0700000000000000" pitchFamily="34" charset="-120"/>
                <a:ea typeface="華康黑體W7注音" panose="020B0700000000000000" pitchFamily="34" charset="-120"/>
              </a:rPr>
              <a:t>：</a:t>
            </a:r>
            <a:endParaRPr lang="en-US" altLang="zh-TW" sz="2400" b="1" dirty="0" smtClean="0"/>
          </a:p>
          <a:p>
            <a:pPr marL="0" indent="0">
              <a:buNone/>
            </a:pPr>
            <a:r>
              <a:rPr lang="en-US" altLang="zh-TW" sz="2400" b="1" dirty="0"/>
              <a:t>	</a:t>
            </a:r>
            <a:r>
              <a:rPr lang="zh-TW" altLang="en-US" sz="3200" b="1" u="sng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遺失、塗鴉、封面封底破損</a:t>
            </a:r>
            <a:r>
              <a:rPr lang="zh-TW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。</a:t>
            </a:r>
            <a:endParaRPr lang="zh-TW" altLang="en-US" sz="24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 txBox="1">
            <a:spLocks/>
          </p:cNvSpPr>
          <p:nvPr/>
        </p:nvSpPr>
        <p:spPr>
          <a:xfrm>
            <a:off x="1261872" y="423949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本校實施做法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6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872" y="1861042"/>
            <a:ext cx="3667576" cy="4813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本校實施做法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圖例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50524" y="1892299"/>
            <a:ext cx="1366179" cy="1308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991792" y="3390303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低年級循環課本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學年起於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開學統一包上書套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並貼上提示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20895" y="2473836"/>
            <a:ext cx="4681076" cy="345548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623" y="1861042"/>
            <a:ext cx="2194750" cy="1420491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737778" y="596035"/>
            <a:ext cx="3262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教用書上貼有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提醒老師於上課期間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宣導循環課本使用方法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向右箭號 11"/>
          <p:cNvSpPr/>
          <p:nvPr/>
        </p:nvSpPr>
        <p:spPr>
          <a:xfrm rot="2594636">
            <a:off x="4440038" y="3043568"/>
            <a:ext cx="709897" cy="313664"/>
          </a:xfrm>
          <a:prstGeom prst="rightArrow">
            <a:avLst/>
          </a:prstGeom>
          <a:solidFill>
            <a:srgbClr val="F6DAF2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565336">
            <a:off x="8398892" y="1859086"/>
            <a:ext cx="597460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2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528" y="710460"/>
            <a:ext cx="4364182" cy="2406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8416" y="3676650"/>
            <a:ext cx="9692640" cy="1325562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謝謝聆聽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珍惜資源，需要親師生一起努力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8" b="90000" l="4824" r="935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7710" y="3740409"/>
            <a:ext cx="51339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2443"/>
      </p:ext>
    </p:extLst>
  </p:cSld>
  <p:clrMapOvr>
    <a:masterClrMapping/>
  </p:clrMapOvr>
</p:sld>
</file>

<file path=ppt/theme/theme1.xml><?xml version="1.0" encoding="utf-8"?>
<a:theme xmlns:a="http://schemas.openxmlformats.org/drawingml/2006/main" name="檢視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218_TF67347921.potx" id="{4309BC9E-138B-44CB-8B4F-DDC415146B13}" vid="{208763E8-9C37-46E1-A3B4-85D107D0E95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E274086-DBC4-4534-ADD1-A99867C702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F3672F-4ECD-442D-A450-8D0D8AE9A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C17B96-44E1-4D27-8275-49488FA5EBD9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71af3243-3dd4-4a8d-8c0d-dd76da1f02a5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視野設計</Template>
  <TotalTime>0</TotalTime>
  <Words>335</Words>
  <Application>Microsoft Office PowerPoint</Application>
  <PresentationFormat>寬螢幕</PresentationFormat>
  <Paragraphs>45</Paragraphs>
  <Slides>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Microsoft JhengHei UI</vt:lpstr>
      <vt:lpstr>Wingdings 2</vt:lpstr>
      <vt:lpstr>華康黑體W7注音</vt:lpstr>
      <vt:lpstr>微軟正黑體</vt:lpstr>
      <vt:lpstr>新細明體</vt:lpstr>
      <vt:lpstr>Arial</vt:lpstr>
      <vt:lpstr>Century Schoolbook</vt:lpstr>
      <vt:lpstr>檢視</vt:lpstr>
      <vt:lpstr>新竹市北門國小 循環課本宣導</vt:lpstr>
      <vt:lpstr>新竹市北區北門國民小學教科書循環使用實施計畫</vt:lpstr>
      <vt:lpstr>新竹市北區北門國民小學教科書循環使用實施計畫</vt:lpstr>
      <vt:lpstr>PowerPoint 簡報</vt:lpstr>
      <vt:lpstr>本校實施做法(圖例)</vt:lpstr>
      <vt:lpstr>謝謝聆聽 珍惜資源，需要親師生一起努力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2020-09-03T09:30:09Z</dcterms:created>
  <dcterms:modified xsi:type="dcterms:W3CDTF">2020-09-04T04:41:20Z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